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5"/>
    <p:sldMasterId id="2147483718" r:id="rId6"/>
  </p:sldMasterIdLst>
  <p:notesMasterIdLst>
    <p:notesMasterId r:id="rId17"/>
  </p:notesMasterIdLst>
  <p:handoutMasterIdLst>
    <p:handoutMasterId r:id="rId18"/>
  </p:handoutMasterIdLst>
  <p:sldIdLst>
    <p:sldId id="296" r:id="rId7"/>
    <p:sldId id="321" r:id="rId8"/>
    <p:sldId id="323" r:id="rId9"/>
    <p:sldId id="324" r:id="rId10"/>
    <p:sldId id="325" r:id="rId11"/>
    <p:sldId id="328" r:id="rId12"/>
    <p:sldId id="329" r:id="rId13"/>
    <p:sldId id="326" r:id="rId14"/>
    <p:sldId id="327" r:id="rId15"/>
    <p:sldId id="32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Åsa Dahlbäck" initials="ÅD" lastIdx="1" clrIdx="0">
    <p:extLst>
      <p:ext uri="{19B8F6BF-5375-455C-9EA6-DF929625EA0E}">
        <p15:presenceInfo xmlns:p15="http://schemas.microsoft.com/office/powerpoint/2012/main" userId="S::asa@dahlbacksoderberg.se::d0b6e62a-1ed1-4a90-8718-25514df1fc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A"/>
    <a:srgbClr val="005CA9"/>
    <a:srgbClr val="005B9C"/>
    <a:srgbClr val="E9A86C"/>
    <a:srgbClr val="5FBEEB"/>
    <a:srgbClr val="FFE6D4"/>
    <a:srgbClr val="52C0DA"/>
    <a:srgbClr val="008AC4"/>
    <a:srgbClr val="004178"/>
    <a:srgbClr val="32A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0193C-E2A5-4185-832D-B1C98F8CE6D0}" v="6" dt="2021-04-01T06:16:08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3817" autoAdjust="0"/>
  </p:normalViewPr>
  <p:slideViewPr>
    <p:cSldViewPr snapToObjects="1" showGuides="1">
      <p:cViewPr varScale="1">
        <p:scale>
          <a:sx n="59" d="100"/>
          <a:sy n="59" d="100"/>
        </p:scale>
        <p:origin x="9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0C952B-75D3-4945-BED7-17E48050B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F0E2C-2A0B-E94A-8CB7-43767418B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F95F-4C6C-D04A-BAFB-564F0D4CDA44}" type="datetimeFigureOut">
              <a:rPr lang="sv-SE" smtClean="0"/>
              <a:t>2022-02-10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F01C3-BB2D-A14B-A0D9-18962DF66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DB9B0-C319-3B4E-8AEB-461985C2D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AF91-716D-3642-9399-620E28CE363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483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C730-B704-4F48-9A65-834449CE16C1}" type="datetimeFigureOut">
              <a:rPr lang="sv-SE" smtClean="0"/>
              <a:t>2022-02-10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E4A9D-3B7F-5D49-ADB6-0E828D9964E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33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phene-flagship.eu/innovation/pilot-lin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649FF-4048-2A4F-BA4F-DB928288B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01" y="1664712"/>
            <a:ext cx="6276127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43780A-F458-1743-9DAC-63F14383E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836712"/>
            <a:ext cx="627612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238ACF0-3A50-5E48-83CE-411FCECBC1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8208" y="1664712"/>
            <a:ext cx="3485658" cy="3485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17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Whit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7CF362-2028-1849-B9B6-78E60A8DD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01" y="1664712"/>
            <a:ext cx="6276127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rgbClr val="005B9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E5350B1-6122-CF41-8064-594D7EF34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836712"/>
            <a:ext cx="627612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rgbClr val="005B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107500C4-3329-4C47-8B0E-FCACA132C5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8208" y="1664712"/>
            <a:ext cx="3485658" cy="3485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2AB6F-A570-44B4-AD6A-784368F3B481}"/>
              </a:ext>
            </a:extLst>
          </p:cNvPr>
          <p:cNvSpPr txBox="1"/>
          <p:nvPr userDrawn="1"/>
        </p:nvSpPr>
        <p:spPr>
          <a:xfrm>
            <a:off x="42958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GB" dirty="0">
              <a:solidFill>
                <a:srgbClr val="005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4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Content and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7CF362-2028-1849-B9B6-78E60A8DD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01" y="1664712"/>
            <a:ext cx="6276127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rgbClr val="005B9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E5350B1-6122-CF41-8064-594D7EF34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836712"/>
            <a:ext cx="627612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rgbClr val="005B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107500C4-3329-4C47-8B0E-FCACA132C5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8208" y="1664712"/>
            <a:ext cx="3485658" cy="3485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5A0FC-F5B7-4541-B21D-DD2DF13223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78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7D90034-F49B-4CAD-8878-D417FC32DC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2764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9531E81-7399-47B3-BC88-295FD4F193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550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18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FE8CC30-12B5-C346-9878-0DDC2E29B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0" y="1664712"/>
            <a:ext cx="6744272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rgbClr val="005CA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CA86037-3C20-8A4B-B1C9-2922C25700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0" y="836712"/>
            <a:ext cx="6744272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5653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Text and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FE8CC30-12B5-C346-9878-0DDC2E29B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0" y="1664712"/>
            <a:ext cx="6744272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rgbClr val="005CA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CA86037-3C20-8A4B-B1C9-2922C25700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0" y="836712"/>
            <a:ext cx="6744272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2768F30-4886-4EF5-BCE6-5C043EEE16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78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F9E276F-BF26-4FB6-A62C-F0AC654452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2764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E9C080-EE33-4B38-A8EE-66156EFD12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550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98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DDF5CF9D-259A-054F-9417-6D9CCB60A7A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0" y="1412776"/>
            <a:ext cx="8532948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23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2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Dark Blu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649FF-4048-2A4F-BA4F-DB928288B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01" y="1664712"/>
            <a:ext cx="6276127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43780A-F458-1743-9DAC-63F14383E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836712"/>
            <a:ext cx="627612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238ACF0-3A50-5E48-83CE-411FCECBC1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8208" y="1664712"/>
            <a:ext cx="3485658" cy="3485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D20B9-BEC3-4F5D-8EDE-71BD53FA3C61}"/>
              </a:ext>
            </a:extLst>
          </p:cNvPr>
          <p:cNvSpPr txBox="1"/>
          <p:nvPr userDrawn="1"/>
        </p:nvSpPr>
        <p:spPr>
          <a:xfrm>
            <a:off x="42958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3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with 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649FF-4048-2A4F-BA4F-DB928288B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01" y="1664712"/>
            <a:ext cx="6276127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43780A-F458-1743-9DAC-63F14383E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836712"/>
            <a:ext cx="627612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238ACF0-3A50-5E48-83CE-411FCECBC1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8208" y="1664712"/>
            <a:ext cx="3485658" cy="3485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253D03F-0BAD-4FF2-8C21-2A3DE8BF6C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78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28E8A4-FD59-441D-9E57-F86A83C721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2764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632986-E030-44A7-86E8-75A9591824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550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50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with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649FF-4048-2A4F-BA4F-DB928288B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0" y="1664712"/>
            <a:ext cx="6744272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43780A-F458-1743-9DAC-63F14383E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0" y="836712"/>
            <a:ext cx="6744272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9990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with Tex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649FF-4048-2A4F-BA4F-DB928288B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0" y="1664712"/>
            <a:ext cx="6744272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143780A-F458-1743-9DAC-63F14383EE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0000" y="836712"/>
            <a:ext cx="6744272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F25C5D8-4B40-4AAF-806E-2E8362C2DC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78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C19B4B7-C315-4C60-BDBB-B21F9D34A85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2764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271CDF4-5C3B-4696-8796-FED12585E4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15508" y="5805488"/>
            <a:ext cx="1727200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0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with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B5095C8-1D35-5E48-9776-4FEFA2E4C3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0" y="1412776"/>
            <a:ext cx="8532948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50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DA5F94-E5B3-4D50-9BD8-394B0CAA4A78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941520" y="1629992"/>
            <a:ext cx="8612188" cy="1728787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82A95955-21A5-4C76-95A1-6227DCF4C7F9}"/>
              </a:ext>
            </a:extLst>
          </p:cNvPr>
          <p:cNvSpPr>
            <a:spLocks noGrp="1"/>
          </p:cNvSpPr>
          <p:nvPr userDrawn="1"/>
        </p:nvSpPr>
        <p:spPr>
          <a:xfrm>
            <a:off x="1327835" y="3876303"/>
            <a:ext cx="7212229" cy="12961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1800" b="0" i="0" kern="12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graphene-flagship.eu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/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GrapheneEU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9F2DADF3-8114-49E0-995D-F73F94CCAB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1272" y="4911351"/>
            <a:ext cx="1705864" cy="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7CF362-2028-1849-B9B6-78E60A8DD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01" y="1664712"/>
            <a:ext cx="6276127" cy="34856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2000" b="0" i="0" smtClean="0">
                <a:solidFill>
                  <a:srgbClr val="005B9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E5350B1-6122-CF41-8064-594D7EF34A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99" y="836712"/>
            <a:ext cx="6276127" cy="50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cap="all" baseline="0">
                <a:solidFill>
                  <a:srgbClr val="005B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1"/>
              <a:t>Heading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107500C4-3329-4C47-8B0E-FCACA132C5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8208" y="1664712"/>
            <a:ext cx="3485658" cy="3485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57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ätvinklig triangel 4">
            <a:extLst>
              <a:ext uri="{FF2B5EF4-FFF2-40B4-BE49-F238E27FC236}">
                <a16:creationId xmlns:a16="http://schemas.microsoft.com/office/drawing/2014/main" id="{90D882B8-185A-E441-B825-3770F9DB5AB7}"/>
              </a:ext>
            </a:extLst>
          </p:cNvPr>
          <p:cNvSpPr/>
          <p:nvPr userDrawn="1"/>
        </p:nvSpPr>
        <p:spPr>
          <a:xfrm flipH="1">
            <a:off x="6148458" y="3486911"/>
            <a:ext cx="6043539" cy="3371089"/>
          </a:xfrm>
          <a:prstGeom prst="rtTriangle">
            <a:avLst/>
          </a:prstGeom>
          <a:solidFill>
            <a:srgbClr val="5FB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5FBEEB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F0F5912-DDC8-7F44-8657-18E6D9F07AE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54314" y="394565"/>
            <a:ext cx="2319236" cy="64722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C7C49D8-CDC2-704C-B674-FE05BF3EA4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31947" y="5782832"/>
            <a:ext cx="2037724" cy="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40" r:id="rId2"/>
    <p:sldLayoutId id="2147483735" r:id="rId3"/>
    <p:sldLayoutId id="2147483731" r:id="rId4"/>
    <p:sldLayoutId id="2147483736" r:id="rId5"/>
    <p:sldLayoutId id="2147483732" r:id="rId6"/>
    <p:sldLayoutId id="2147483729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ätvinklig triangel 7">
            <a:extLst>
              <a:ext uri="{FF2B5EF4-FFF2-40B4-BE49-F238E27FC236}">
                <a16:creationId xmlns:a16="http://schemas.microsoft.com/office/drawing/2014/main" id="{18F4BC67-1192-2E4B-AB2B-C5F4A7FE2B6F}"/>
              </a:ext>
            </a:extLst>
          </p:cNvPr>
          <p:cNvSpPr/>
          <p:nvPr userDrawn="1"/>
        </p:nvSpPr>
        <p:spPr>
          <a:xfrm flipH="1">
            <a:off x="6148458" y="3486911"/>
            <a:ext cx="6043539" cy="3371089"/>
          </a:xfrm>
          <a:prstGeom prst="rtTriangle">
            <a:avLst/>
          </a:prstGeom>
          <a:solidFill>
            <a:srgbClr val="5FB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5FBEEB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56CC66C-94B3-0F48-9C5D-9A6BC90FD2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37215" y="394565"/>
            <a:ext cx="2336335" cy="64722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5036455-C0A8-A242-AA03-75FE4B9FB4A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31947" y="5782832"/>
            <a:ext cx="2037724" cy="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1" r:id="rId2"/>
    <p:sldLayoutId id="2147483737" r:id="rId3"/>
    <p:sldLayoutId id="2147483733" r:id="rId4"/>
    <p:sldLayoutId id="2147483738" r:id="rId5"/>
    <p:sldLayoutId id="2147483734" r:id="rId6"/>
    <p:sldLayoutId id="214748373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phene-flagship.eu/innovation/pilot-lin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byggnad, utomhus, metall, luft&#10;&#10;Automatiskt genererad beskrivning">
            <a:extLst>
              <a:ext uri="{FF2B5EF4-FFF2-40B4-BE49-F238E27FC236}">
                <a16:creationId xmlns:a16="http://schemas.microsoft.com/office/drawing/2014/main" id="{CE93A66F-09D1-8C4D-84D5-D6ECB7C65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52" r="1936" b="3919"/>
          <a:stretch/>
        </p:blipFill>
        <p:spPr>
          <a:xfrm>
            <a:off x="0" y="0"/>
            <a:ext cx="12191997" cy="5784701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CEAB4F56-EF96-C242-A436-A699D657BFB3}"/>
              </a:ext>
            </a:extLst>
          </p:cNvPr>
          <p:cNvSpPr/>
          <p:nvPr/>
        </p:nvSpPr>
        <p:spPr>
          <a:xfrm>
            <a:off x="-2" y="142"/>
            <a:ext cx="12191999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ätvinklig triangel 3">
            <a:extLst>
              <a:ext uri="{FF2B5EF4-FFF2-40B4-BE49-F238E27FC236}">
                <a16:creationId xmlns:a16="http://schemas.microsoft.com/office/drawing/2014/main" id="{EA51C574-821E-5146-A0B1-7E6D03A93EB6}"/>
              </a:ext>
            </a:extLst>
          </p:cNvPr>
          <p:cNvSpPr/>
          <p:nvPr/>
        </p:nvSpPr>
        <p:spPr>
          <a:xfrm flipH="1">
            <a:off x="6148458" y="3486911"/>
            <a:ext cx="6043539" cy="3371089"/>
          </a:xfrm>
          <a:prstGeom prst="rtTriangle">
            <a:avLst/>
          </a:prstGeom>
          <a:solidFill>
            <a:srgbClr val="5FB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5FBEEB"/>
              </a:solidFill>
            </a:endParaRPr>
          </a:p>
        </p:txBody>
      </p:sp>
      <p:sp>
        <p:nvSpPr>
          <p:cNvPr id="5" name="Rätvinklig triangel 4">
            <a:extLst>
              <a:ext uri="{FF2B5EF4-FFF2-40B4-BE49-F238E27FC236}">
                <a16:creationId xmlns:a16="http://schemas.microsoft.com/office/drawing/2014/main" id="{7BE711F5-C5CF-6046-A6E6-4DEE4087D5EC}"/>
              </a:ext>
            </a:extLst>
          </p:cNvPr>
          <p:cNvSpPr/>
          <p:nvPr/>
        </p:nvSpPr>
        <p:spPr>
          <a:xfrm>
            <a:off x="-2" y="1096711"/>
            <a:ext cx="10056439" cy="5761289"/>
          </a:xfrm>
          <a:prstGeom prst="rtTriangle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795EC7-9FE6-2B42-AAD8-FBC08516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394565"/>
            <a:ext cx="2319236" cy="64722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617A0B6-1C7E-4447-81CC-02F4C1685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947" y="5782832"/>
            <a:ext cx="2037724" cy="505712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921BEFCB-82C8-D947-9AFE-3EF5290F4BF7}"/>
              </a:ext>
            </a:extLst>
          </p:cNvPr>
          <p:cNvSpPr txBox="1">
            <a:spLocks/>
          </p:cNvSpPr>
          <p:nvPr/>
        </p:nvSpPr>
        <p:spPr>
          <a:xfrm>
            <a:off x="579670" y="3789040"/>
            <a:ext cx="551633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Graphene Flagship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B9455E71-A86A-B344-A207-6B678BCE9AA6}"/>
              </a:ext>
            </a:extLst>
          </p:cNvPr>
          <p:cNvSpPr txBox="1">
            <a:spLocks/>
          </p:cNvSpPr>
          <p:nvPr/>
        </p:nvSpPr>
        <p:spPr>
          <a:xfrm>
            <a:off x="579670" y="5300365"/>
            <a:ext cx="5516562" cy="1008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399272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11F0B71C-F3A6-984B-A192-E2A13AA0B7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1520" y="1629992"/>
            <a:ext cx="8612188" cy="1728787"/>
          </a:xfrm>
          <a:prstGeom prst="rect">
            <a:avLst/>
          </a:prstGeom>
        </p:spPr>
        <p:txBody>
          <a:bodyPr anchor="ctr"/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19E890C1-DAEE-BA49-A72C-C0B22FD29FDD}"/>
              </a:ext>
            </a:extLst>
          </p:cNvPr>
          <p:cNvSpPr>
            <a:spLocks noGrp="1"/>
          </p:cNvSpPr>
          <p:nvPr/>
        </p:nvSpPr>
        <p:spPr>
          <a:xfrm>
            <a:off x="1327835" y="3876303"/>
            <a:ext cx="7212229" cy="12961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sv-SE" sz="1800" b="0" i="0" kern="12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graphene-flagship.eu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/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GrapheneEU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4900AC93-D298-0943-8BFB-03215030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72" y="4911351"/>
            <a:ext cx="1705864" cy="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7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F3A8A-B872-468C-B2E8-56BF1DE03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consectetuer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Maecenas</a:t>
            </a:r>
            <a:r>
              <a:rPr lang="sv-SE" dirty="0"/>
              <a:t> porttitor </a:t>
            </a:r>
            <a:r>
              <a:rPr lang="sv-SE" dirty="0" err="1"/>
              <a:t>congue</a:t>
            </a:r>
            <a:r>
              <a:rPr lang="sv-SE" dirty="0"/>
              <a:t> massa. </a:t>
            </a:r>
            <a:r>
              <a:rPr lang="sv-SE" dirty="0" err="1"/>
              <a:t>Fusce</a:t>
            </a:r>
            <a:r>
              <a:rPr lang="sv-SE" dirty="0"/>
              <a:t> </a:t>
            </a:r>
            <a:r>
              <a:rPr lang="sv-SE" dirty="0" err="1"/>
              <a:t>posuere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sed </a:t>
            </a:r>
            <a:r>
              <a:rPr lang="sv-SE" dirty="0" err="1"/>
              <a:t>pulvinar</a:t>
            </a:r>
            <a:r>
              <a:rPr lang="sv-SE" dirty="0"/>
              <a:t> </a:t>
            </a:r>
            <a:r>
              <a:rPr lang="sv-SE" dirty="0" err="1"/>
              <a:t>ultricies</a:t>
            </a:r>
            <a:r>
              <a:rPr lang="sv-SE" dirty="0"/>
              <a:t>, </a:t>
            </a:r>
            <a:r>
              <a:rPr lang="sv-SE" dirty="0" err="1"/>
              <a:t>purus</a:t>
            </a:r>
            <a:r>
              <a:rPr lang="sv-SE" dirty="0"/>
              <a:t> </a:t>
            </a:r>
            <a:r>
              <a:rPr lang="sv-SE" dirty="0" err="1"/>
              <a:t>lectus</a:t>
            </a:r>
            <a:r>
              <a:rPr lang="sv-SE" dirty="0"/>
              <a:t> </a:t>
            </a:r>
            <a:r>
              <a:rPr lang="sv-SE" dirty="0" err="1"/>
              <a:t>malesuada</a:t>
            </a:r>
            <a:r>
              <a:rPr lang="sv-SE" dirty="0"/>
              <a:t> libero,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 </a:t>
            </a:r>
            <a:r>
              <a:rPr lang="sv-SE" dirty="0" err="1"/>
              <a:t>magna</a:t>
            </a:r>
            <a:r>
              <a:rPr lang="sv-SE" dirty="0"/>
              <a:t> eros </a:t>
            </a:r>
            <a:r>
              <a:rPr lang="sv-SE" dirty="0" err="1"/>
              <a:t>quis</a:t>
            </a:r>
            <a:r>
              <a:rPr lang="sv-SE" dirty="0"/>
              <a:t> urna.</a:t>
            </a:r>
          </a:p>
          <a:p>
            <a:endParaRPr lang="sv-SE" dirty="0"/>
          </a:p>
          <a:p>
            <a:r>
              <a:rPr lang="sv-SE" dirty="0" err="1"/>
              <a:t>Nunc</a:t>
            </a:r>
            <a:r>
              <a:rPr lang="sv-SE" dirty="0"/>
              <a:t> </a:t>
            </a:r>
            <a:r>
              <a:rPr lang="sv-SE" dirty="0" err="1"/>
              <a:t>viverra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. </a:t>
            </a:r>
            <a:r>
              <a:rPr lang="sv-SE" dirty="0" err="1"/>
              <a:t>Fusce</a:t>
            </a:r>
            <a:r>
              <a:rPr lang="sv-SE" dirty="0"/>
              <a:t> est. </a:t>
            </a:r>
            <a:r>
              <a:rPr lang="sv-SE" dirty="0" err="1"/>
              <a:t>Vivamus</a:t>
            </a:r>
            <a:r>
              <a:rPr lang="sv-SE" dirty="0"/>
              <a:t> a </a:t>
            </a:r>
            <a:r>
              <a:rPr lang="sv-SE" dirty="0" err="1"/>
              <a:t>tellus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Pellentesque</a:t>
            </a:r>
            <a:r>
              <a:rPr lang="sv-SE" dirty="0"/>
              <a:t> </a:t>
            </a:r>
            <a:r>
              <a:rPr lang="sv-SE" dirty="0" err="1"/>
              <a:t>habitant</a:t>
            </a:r>
            <a:r>
              <a:rPr lang="sv-SE" dirty="0"/>
              <a:t> </a:t>
            </a:r>
            <a:r>
              <a:rPr lang="sv-SE" dirty="0" err="1"/>
              <a:t>morbi</a:t>
            </a:r>
            <a:r>
              <a:rPr lang="sv-SE" dirty="0"/>
              <a:t> </a:t>
            </a:r>
            <a:r>
              <a:rPr lang="sv-SE" dirty="0" err="1"/>
              <a:t>tristique</a:t>
            </a:r>
            <a:r>
              <a:rPr lang="sv-SE" dirty="0"/>
              <a:t> </a:t>
            </a:r>
            <a:r>
              <a:rPr lang="sv-SE" dirty="0" err="1"/>
              <a:t>senectus</a:t>
            </a:r>
            <a:r>
              <a:rPr lang="sv-SE" dirty="0"/>
              <a:t> et </a:t>
            </a:r>
            <a:r>
              <a:rPr lang="sv-SE" dirty="0" err="1"/>
              <a:t>netus</a:t>
            </a:r>
            <a:r>
              <a:rPr lang="sv-SE" dirty="0"/>
              <a:t> et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fames</a:t>
            </a:r>
            <a:r>
              <a:rPr lang="sv-SE" dirty="0"/>
              <a:t> </a:t>
            </a:r>
            <a:r>
              <a:rPr lang="sv-SE" dirty="0" err="1"/>
              <a:t>ac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egestas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pharetra</a:t>
            </a:r>
            <a:r>
              <a:rPr lang="sv-SE" dirty="0"/>
              <a:t> </a:t>
            </a:r>
            <a:r>
              <a:rPr lang="sv-SE" dirty="0" err="1"/>
              <a:t>nonummy</a:t>
            </a:r>
            <a:r>
              <a:rPr lang="sv-SE" dirty="0"/>
              <a:t> </a:t>
            </a:r>
            <a:r>
              <a:rPr lang="sv-SE" dirty="0" err="1"/>
              <a:t>pede</a:t>
            </a:r>
            <a:r>
              <a:rPr lang="sv-SE" dirty="0"/>
              <a:t>. Mauris et </a:t>
            </a:r>
            <a:r>
              <a:rPr lang="sv-SE" dirty="0" err="1"/>
              <a:t>orci</a:t>
            </a:r>
            <a:r>
              <a:rPr lang="sv-SE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C7F2D-9D3D-4E83-9366-D4D28DB6E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755AAC-AD85-4B3B-810B-78E465F835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969D7A-F409-4736-BD67-11AFD39953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759A6-0D58-44CF-A513-A12D891C94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D69D92-42F9-4A51-9286-46A31A123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99289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6319F-21EB-4455-87A3-E464C6360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consectetuer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Maecenas</a:t>
            </a:r>
            <a:r>
              <a:rPr lang="sv-SE" dirty="0"/>
              <a:t> porttitor </a:t>
            </a:r>
            <a:r>
              <a:rPr lang="sv-SE" dirty="0" err="1"/>
              <a:t>congue</a:t>
            </a:r>
            <a:r>
              <a:rPr lang="sv-SE" dirty="0"/>
              <a:t> massa. </a:t>
            </a:r>
            <a:r>
              <a:rPr lang="sv-SE" dirty="0" err="1"/>
              <a:t>Fusce</a:t>
            </a:r>
            <a:r>
              <a:rPr lang="sv-SE" dirty="0"/>
              <a:t> </a:t>
            </a:r>
            <a:r>
              <a:rPr lang="sv-SE" dirty="0" err="1"/>
              <a:t>posuere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sed </a:t>
            </a:r>
            <a:r>
              <a:rPr lang="sv-SE" dirty="0" err="1"/>
              <a:t>pulvinar</a:t>
            </a:r>
            <a:r>
              <a:rPr lang="sv-SE" dirty="0"/>
              <a:t> </a:t>
            </a:r>
            <a:r>
              <a:rPr lang="sv-SE" dirty="0" err="1"/>
              <a:t>ultricies</a:t>
            </a:r>
            <a:r>
              <a:rPr lang="sv-SE" dirty="0"/>
              <a:t>, </a:t>
            </a:r>
            <a:r>
              <a:rPr lang="sv-SE" dirty="0" err="1"/>
              <a:t>purus</a:t>
            </a:r>
            <a:r>
              <a:rPr lang="sv-SE" dirty="0"/>
              <a:t> </a:t>
            </a:r>
            <a:r>
              <a:rPr lang="sv-SE" dirty="0" err="1"/>
              <a:t>lectus</a:t>
            </a:r>
            <a:r>
              <a:rPr lang="sv-SE" dirty="0"/>
              <a:t> </a:t>
            </a:r>
            <a:r>
              <a:rPr lang="sv-SE" dirty="0" err="1"/>
              <a:t>malesuada</a:t>
            </a:r>
            <a:r>
              <a:rPr lang="sv-SE" dirty="0"/>
              <a:t> libero,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 </a:t>
            </a:r>
            <a:r>
              <a:rPr lang="sv-SE" dirty="0" err="1"/>
              <a:t>magna</a:t>
            </a:r>
            <a:r>
              <a:rPr lang="sv-SE" dirty="0"/>
              <a:t> eros </a:t>
            </a:r>
            <a:r>
              <a:rPr lang="sv-SE" dirty="0" err="1"/>
              <a:t>quis</a:t>
            </a:r>
            <a:r>
              <a:rPr lang="sv-SE" dirty="0"/>
              <a:t> urna.</a:t>
            </a:r>
          </a:p>
          <a:p>
            <a:endParaRPr lang="sv-SE" dirty="0"/>
          </a:p>
          <a:p>
            <a:r>
              <a:rPr lang="sv-SE" dirty="0" err="1"/>
              <a:t>Nunc</a:t>
            </a:r>
            <a:r>
              <a:rPr lang="sv-SE" dirty="0"/>
              <a:t> </a:t>
            </a:r>
            <a:r>
              <a:rPr lang="sv-SE" dirty="0" err="1"/>
              <a:t>viverra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. </a:t>
            </a:r>
            <a:r>
              <a:rPr lang="sv-SE" dirty="0" err="1"/>
              <a:t>Fusce</a:t>
            </a:r>
            <a:r>
              <a:rPr lang="sv-SE" dirty="0"/>
              <a:t> est. </a:t>
            </a:r>
            <a:r>
              <a:rPr lang="sv-SE" dirty="0" err="1"/>
              <a:t>Vivamus</a:t>
            </a:r>
            <a:r>
              <a:rPr lang="sv-SE" dirty="0"/>
              <a:t> a </a:t>
            </a:r>
            <a:r>
              <a:rPr lang="sv-SE" dirty="0" err="1"/>
              <a:t>tellus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49F26-1A36-44E8-BD88-3A238DA75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F83763-5F47-4D30-A345-503C7DDE3F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86C4C3-B396-4F1B-834A-D018E05DEA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17B884-0DC6-49DA-BE29-950F579AE4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985F1C-4D91-4230-97C7-F068E3647C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960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95A2F-9846-4CE4-A055-79BCE27FE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CB887-2363-4157-9E86-15FBBA4AD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4CBD47-327E-4036-B1BB-5626A9C0CF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3048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95565-670F-4A8F-8715-81405359F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732-B440-4094-B39F-7D3C43C0A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8C400E-8B2D-45B8-93B2-D454CBD982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7411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96EE-02DB-4870-9495-229F95855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1292-0221-40C1-B25E-988EE863A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F6BE4B-0116-4B64-BC4E-DCD5855D6B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59635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51434-CBA7-415F-9402-F23F6B322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F716A-4B30-4B25-88E2-94EEE876E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AF4DC8-FAF0-4D4A-8630-27F71DF17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70453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12AF2-E0C2-41C9-BC7B-0CF4228C7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7A41-E663-4542-9EAA-58357EE34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5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C9B29-2AB5-490B-A5EC-7C4E78BB1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D2F2-BA6F-41BC-8817-9485F1853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97369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2bb5265f8a4fe4b1d568d99233e03d xmlns="78689e0d-5899-4df2-80aa-fb7ac78724ed">
      <Terms xmlns="http://schemas.microsoft.com/office/infopath/2007/PartnerControls"/>
    </of2bb5265f8a4fe4b1d568d99233e03d>
    <gb91a821fdad4174ba2adb53c227b220 xmlns="78689e0d-5899-4df2-80aa-fb7ac78724ed">
      <Terms xmlns="http://schemas.microsoft.com/office/infopath/2007/PartnerControls"/>
    </gb91a821fdad4174ba2adb53c227b220>
    <f2d0e670a874455999d7db0eea697db5 xmlns="78689e0d-5899-4df2-80aa-fb7ac78724ed">
      <Terms xmlns="http://schemas.microsoft.com/office/infopath/2007/PartnerControls"/>
    </f2d0e670a874455999d7db0eea697db5>
    <TaxCatchAll xmlns="78689e0d-5899-4df2-80aa-fb7ac78724ed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raphene Document" ma:contentTypeID="0x0101005032812D3D998746985485C78B3269E7050059AA862C8E678D4C9FF221EF2072813F" ma:contentTypeVersion="32" ma:contentTypeDescription="" ma:contentTypeScope="" ma:versionID="02acf3e721bed1e6c2038b25884a9143">
  <xsd:schema xmlns:xsd="http://www.w3.org/2001/XMLSchema" xmlns:xs="http://www.w3.org/2001/XMLSchema" xmlns:p="http://schemas.microsoft.com/office/2006/metadata/properties" xmlns:ns2="78689e0d-5899-4df2-80aa-fb7ac78724ed" targetNamespace="http://schemas.microsoft.com/office/2006/metadata/properties" ma:root="true" ma:fieldsID="1ad606ace2dc527c6476b4773064b3de" ns2:_="">
    <xsd:import namespace="78689e0d-5899-4df2-80aa-fb7ac78724e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f2bb5265f8a4fe4b1d568d99233e03d" minOccurs="0"/>
                <xsd:element ref="ns2:gb91a821fdad4174ba2adb53c227b220" minOccurs="0"/>
                <xsd:element ref="ns2:f2d0e670a874455999d7db0eea697db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89e0d-5899-4df2-80aa-fb7ac78724e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de6b488-179d-42f6-886b-041e6dc646fc}" ma:internalName="TaxCatchAll" ma:showField="CatchAllData" ma:web="cb93cd32-0f3b-4e3a-adc7-00eea668f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de6b488-179d-42f6-886b-041e6dc646fc}" ma:internalName="TaxCatchAllLabel" ma:readOnly="true" ma:showField="CatchAllDataLabel" ma:web="cb93cd32-0f3b-4e3a-adc7-00eea668f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2bb5265f8a4fe4b1d568d99233e03d" ma:index="10" nillable="true" ma:taxonomy="true" ma:internalName="of2bb5265f8a4fe4b1d568d99233e03d" ma:taxonomyFieldName="GrapheneActivity" ma:displayName="Activity" ma:default="" ma:fieldId="{8f2bb526-5f8a-4fe4-b1d5-68d99233e03d}" ma:sspId="80a505b4-18f9-414e-bba2-2f8bb5f32104" ma:termSetId="c5e4a82b-eafa-4633-82fc-0ff6632fe5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91a821fdad4174ba2adb53c227b220" ma:index="12" nillable="true" ma:taxonomy="true" ma:internalName="gb91a821fdad4174ba2adb53c227b220" ma:taxonomyFieldName="GrapheneDocPhase" ma:displayName="Phase" ma:default="" ma:fieldId="{0b91a821-fdad-4174-ba2a-db53c227b220}" ma:sspId="80a505b4-18f9-414e-bba2-2f8bb5f32104" ma:termSetId="8aa8e4df-6ff0-4b86-8249-efb92f206b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d0e670a874455999d7db0eea697db5" ma:index="14" nillable="true" ma:taxonomy="true" ma:internalName="f2d0e670a874455999d7db0eea697db5" ma:taxonomyFieldName="GrapheneDocYear" ma:displayName="Year" ma:default="" ma:fieldId="{f2d0e670-a874-4559-99d7-db0eea697db5}" ma:sspId="80a505b4-18f9-414e-bba2-2f8bb5f32104" ma:termSetId="db83055d-9629-431e-9b4d-28e53f66627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0a505b4-18f9-414e-bba2-2f8bb5f32104" ContentTypeId="0x0101005032812D3D998746985485C78B3269E705" PreviousValue="false"/>
</file>

<file path=customXml/itemProps1.xml><?xml version="1.0" encoding="utf-8"?>
<ds:datastoreItem xmlns:ds="http://schemas.openxmlformats.org/officeDocument/2006/customXml" ds:itemID="{7DB532E5-1217-4F4F-8685-BAA36A1CF9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90344-BA65-43F0-A6A8-730A66C07887}">
  <ds:schemaRefs>
    <ds:schemaRef ds:uri="http://schemas.microsoft.com/office/infopath/2007/PartnerControls"/>
    <ds:schemaRef ds:uri="78689e0d-5899-4df2-80aa-fb7ac78724e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D34E43-9045-436F-8030-B25DF0507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89e0d-5899-4df2-80aa-fb7ac7872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B657B9-CD43-4218-8B93-881AF6FEB94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Pysslingen Intro</Template>
  <TotalTime>1022</TotalTime>
  <Words>307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Dark blue background</vt:lpstr>
      <vt:lpstr>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 Dahlbäck</dc:creator>
  <cp:lastModifiedBy>Sofia Järbur</cp:lastModifiedBy>
  <cp:revision>83</cp:revision>
  <cp:lastPrinted>2019-07-03T12:13:58Z</cp:lastPrinted>
  <dcterms:created xsi:type="dcterms:W3CDTF">2019-11-04T15:58:44Z</dcterms:created>
  <dcterms:modified xsi:type="dcterms:W3CDTF">2022-02-10T12:21:41Z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0x0101005032812D3D998746985485C78B3269E7050059AA862C8E678D4C9FF221EF2072813F</vt:lpwstr>
  </property>
  <property fmtid="{D5CDD505-2E9C-101B-9397-08002B2CF9AE}" pid="3" name="GrapheneActivity">
    <vt:lpwstr/>
  </property>
  <property fmtid="{D5CDD505-2E9C-101B-9397-08002B2CF9AE}" pid="4" name="GrapheneDocPhase">
    <vt:lpwstr/>
  </property>
  <property fmtid="{D5CDD505-2E9C-101B-9397-08002B2CF9AE}" pid="5" name="GrapheneWorkPackages">
    <vt:lpwstr/>
  </property>
  <property fmtid="{D5CDD505-2E9C-101B-9397-08002B2CF9AE}" pid="6" name="m8bfeb4b7ddc44c29f4f8b6606487805">
    <vt:lpwstr/>
  </property>
  <property fmtid="{D5CDD505-2E9C-101B-9397-08002B2CF9AE}" pid="7" name="GrapheneDocYear">
    <vt:lpwstr/>
  </property>
</Properties>
</file>